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73" r:id="rId11"/>
    <p:sldId id="275" r:id="rId12"/>
    <p:sldId id="276" r:id="rId13"/>
    <p:sldId id="277" r:id="rId14"/>
    <p:sldId id="278" r:id="rId15"/>
    <p:sldId id="279" r:id="rId16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CD33DD-C92D-46F8-9492-2E6C0AE4C1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D1FAB33-230A-4765-827B-2C7C5EEDA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HK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5B5D0B-A999-40EB-90AB-88E9B661A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0C40-5737-4CED-B7D6-42F69815620A}" type="datetimeFigureOut">
              <a:rPr lang="zh-HK" altLang="en-US" smtClean="0"/>
              <a:t>5/11/2024</a:t>
            </a:fld>
            <a:endParaRPr lang="zh-HK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6D627E-952D-46A1-8CE3-7BFAC6564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A14F9F-EB26-4CA3-B734-2DD6BD5AE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F354-785F-475A-B4EF-34A8A13C36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0755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41F7F-C6C7-4061-9247-EA4E2FFEA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1C9EE95-0F96-4064-AC51-1C8315DC0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HK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FFDD5E-9C41-44A9-90CE-A3077ECE8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0C40-5737-4CED-B7D6-42F69815620A}" type="datetimeFigureOut">
              <a:rPr lang="zh-HK" altLang="en-US" smtClean="0"/>
              <a:t>5/11/2024</a:t>
            </a:fld>
            <a:endParaRPr lang="zh-HK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B7406C-08CB-401A-B3CF-8184FB844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4C6A2C-BF6A-424D-92C9-914BFAF0B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F354-785F-475A-B4EF-34A8A13C36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587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966DCD-6BD9-4C90-88E4-18D268A488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4EFB1D8-E546-4D3E-AE16-435F4DD51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HK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9E1FA0-A61C-45BB-85F9-494AE82A0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0C40-5737-4CED-B7D6-42F69815620A}" type="datetimeFigureOut">
              <a:rPr lang="zh-HK" altLang="en-US" smtClean="0"/>
              <a:t>5/11/2024</a:t>
            </a:fld>
            <a:endParaRPr lang="zh-HK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2C36B4-8674-4F81-9B3A-AAECDE5E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99055E-E616-44C9-93C9-5DB1050F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F354-785F-475A-B4EF-34A8A13C36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1157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1EE9E-128D-4005-B7FF-2676106D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210652-1498-4D10-AC52-269C14853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HK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13E3F9-78F0-4D53-A342-26DE85A91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0C40-5737-4CED-B7D6-42F69815620A}" type="datetimeFigureOut">
              <a:rPr lang="zh-HK" altLang="en-US" smtClean="0"/>
              <a:t>5/11/2024</a:t>
            </a:fld>
            <a:endParaRPr lang="zh-HK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EBAE4C-F7F5-44BB-86C0-1737BDC5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069E48-ECE8-46DE-89B2-B5DC1E8F2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F354-785F-475A-B4EF-34A8A13C36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4931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C508D2-D8A3-41DF-AC52-E12E8450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813478-8DBF-406E-954E-A8B63949F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2FD1C9-1878-4F71-B1ED-A04A5B79D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0C40-5737-4CED-B7D6-42F69815620A}" type="datetimeFigureOut">
              <a:rPr lang="zh-HK" altLang="en-US" smtClean="0"/>
              <a:t>5/11/2024</a:t>
            </a:fld>
            <a:endParaRPr lang="zh-HK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71ECB1-70DC-4C46-B86F-7127A6532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1E2AA4-65EB-40A3-B9A0-C8AC87C6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F354-785F-475A-B4EF-34A8A13C36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449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018A91-1C74-4EE9-A903-DA5E75EDF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C89D7B-9A22-4BBF-B7F5-68234631F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HK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C170DC2-2C1B-4163-BC98-D4F8A8C71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HK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D88EFE-EB5F-4D53-9948-1282ED0DB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0C40-5737-4CED-B7D6-42F69815620A}" type="datetimeFigureOut">
              <a:rPr lang="zh-HK" altLang="en-US" smtClean="0"/>
              <a:t>5/11/2024</a:t>
            </a:fld>
            <a:endParaRPr lang="zh-HK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97951F-8E32-49BE-99F1-636EA74CF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B0FCE3-E70F-42A4-B306-2E82A2A78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F354-785F-475A-B4EF-34A8A13C36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4234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A401B3-9F40-485B-8D28-EFF062C5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57270A-C170-4729-8F62-12C787910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AEE866-C211-4BCB-92B7-CB04AD096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HK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263B17E-1BE7-45B8-9B7F-8731ABFFF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838053E-B0FA-473A-AD80-9FAA6C0F7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HK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A4A6481-6197-4FE3-A764-7D79AD70E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0C40-5737-4CED-B7D6-42F69815620A}" type="datetimeFigureOut">
              <a:rPr lang="zh-HK" altLang="en-US" smtClean="0"/>
              <a:t>5/11/2024</a:t>
            </a:fld>
            <a:endParaRPr lang="zh-HK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196DE77-B467-4956-AA05-17BAA8E58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A3BE899-C93C-4998-A249-5A6BBC4DE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F354-785F-475A-B4EF-34A8A13C36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6805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950BC8-911C-4AAA-8EF5-FC75A9E35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34DB5C3-52FE-420D-A6CD-0EEF68BAC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0C40-5737-4CED-B7D6-42F69815620A}" type="datetimeFigureOut">
              <a:rPr lang="zh-HK" altLang="en-US" smtClean="0"/>
              <a:t>5/11/2024</a:t>
            </a:fld>
            <a:endParaRPr lang="zh-HK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CADE66-6109-4A2A-B8A8-CDC2A03D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7DF9F5A-62E2-4072-AF33-F4CAEA24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F354-785F-475A-B4EF-34A8A13C36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836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F0286D9-74BB-47A9-B45A-E07B0D4D4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0C40-5737-4CED-B7D6-42F69815620A}" type="datetimeFigureOut">
              <a:rPr lang="zh-HK" altLang="en-US" smtClean="0"/>
              <a:t>5/11/2024</a:t>
            </a:fld>
            <a:endParaRPr lang="zh-HK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6579E47-9E2F-4043-AA49-804DDBC0D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E23CE6-F4E2-4A0C-B7DE-00DB62989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F354-785F-475A-B4EF-34A8A13C36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093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47406A-6FD0-4F81-85A5-47B4203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FF8AF3-291F-446A-8969-5B47DB959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HK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EF0A498-8858-4EAC-BE5C-06A8E2CEE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15DCA3-8CE2-4746-83B6-E5BAB378D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0C40-5737-4CED-B7D6-42F69815620A}" type="datetimeFigureOut">
              <a:rPr lang="zh-HK" altLang="en-US" smtClean="0"/>
              <a:t>5/11/2024</a:t>
            </a:fld>
            <a:endParaRPr lang="zh-HK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7022E6-9719-4585-B28B-04E545DC5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8A8EABD-87B6-4C5F-ACBA-1C746FF40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F354-785F-475A-B4EF-34A8A13C36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59479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3A383-2ACD-428B-A337-3B71CE1EA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E072A21-A3CB-41F8-B715-0A6124405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7D347B9-62C8-4575-AAEA-3F56AD2AC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7DF29E-CCE4-4B6F-93F2-645AA67AC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0C40-5737-4CED-B7D6-42F69815620A}" type="datetimeFigureOut">
              <a:rPr lang="zh-HK" altLang="en-US" smtClean="0"/>
              <a:t>5/11/2024</a:t>
            </a:fld>
            <a:endParaRPr lang="zh-HK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CF88804-6821-444C-A134-CB626269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B0E74D-5C68-43E5-8FBB-3812A4D06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0F354-785F-475A-B4EF-34A8A13C36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4792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DAFB2AB-A019-46E2-B6E3-C396F6D9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0809FD3-5D6B-4D5B-9990-51394EAC1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HK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9034FA-23DB-4864-BC1E-F0070765D2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00C40-5737-4CED-B7D6-42F69815620A}" type="datetimeFigureOut">
              <a:rPr lang="zh-HK" altLang="en-US" smtClean="0"/>
              <a:t>5/11/2024</a:t>
            </a:fld>
            <a:endParaRPr lang="zh-HK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A9F0EF-CD77-4814-97EB-87C9A8185D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4C540D-1075-4FE2-89FB-514FD0600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0F354-785F-475A-B4EF-34A8A13C36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41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kwh.9u1.net/index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kwh.9u1.net/Our-Services.html#s186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kwh.9u1.net/Services/Paediatrics-And-Adolescent-Medicine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u/1/folders/1nh9N9lHdsKHzoZsO8wwl3910InKLvfB5" TargetMode="External"/><Relationship Id="rId2" Type="http://schemas.openxmlformats.org/officeDocument/2006/relationships/hyperlink" Target="https://kwh.9u1.net/Services/Prosthetics-Orthotics.html?lang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kwh.9u1.net/Services/Shroff-Office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u/1/folders/1iFR2N1sDwkFS2NVlo8HXfLpQ2vi-SShv" TargetMode="External"/><Relationship Id="rId2" Type="http://schemas.openxmlformats.org/officeDocument/2006/relationships/hyperlink" Target="https://kwh.9u1.net/Services/Dietetics.html?lang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kwh.9u1.net/Services/Orthopaedics-And-Traumatolog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kwh.9u1.net/Our-Service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kwh.9u1.net/Services/Health-Promotion-Centre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kwh.9u1.net/Specialist-Out-patient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kwh.9u1.net/Visitors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kwh.9u1.net/Mission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5B29F6-019E-4E88-A765-8B6B07F483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KWH</a:t>
            </a:r>
            <a:br>
              <a:rPr lang="en-US" altLang="zh-HK" dirty="0"/>
            </a:br>
            <a:r>
              <a:rPr lang="en-US" altLang="zh-HK" dirty="0">
                <a:hlinkClick r:id="rId2"/>
              </a:rPr>
              <a:t>https://kwh.9u1.net/index.html</a:t>
            </a:r>
            <a:r>
              <a:rPr lang="en-US" altLang="zh-HK" dirty="0"/>
              <a:t> </a:t>
            </a:r>
            <a:endParaRPr lang="zh-HK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5FCE986-53AE-475E-AD91-4E568B7A24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/>
              <a:t>2024-11-04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24914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53CC9-9DB3-45C0-BCA9-8E9E0350D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sz="2000" dirty="0">
                <a:hlinkClick r:id="rId2"/>
              </a:rPr>
              <a:t>https://kwh.9u1.net/Our-Services.html#s186</a:t>
            </a:r>
            <a:br>
              <a:rPr lang="en-US" altLang="zh-HK" sz="2000" dirty="0"/>
            </a:br>
            <a:r>
              <a:rPr lang="en-US" altLang="zh-TW" sz="2000" dirty="0"/>
              <a:t>【Chinese Medicine General Outpatient Clinic】</a:t>
            </a:r>
            <a:r>
              <a:rPr lang="zh-TW" altLang="en-US" sz="2000" dirty="0"/>
              <a:t>的</a:t>
            </a:r>
            <a:r>
              <a:rPr lang="en-US" altLang="zh-TW" sz="2000" dirty="0"/>
              <a:t>thumbnail </a:t>
            </a:r>
            <a:r>
              <a:rPr lang="zh-TW" altLang="en-US" sz="2000" dirty="0"/>
              <a:t>圖要更換</a:t>
            </a:r>
            <a:br>
              <a:rPr lang="en-US" altLang="zh-HK" sz="2000" dirty="0"/>
            </a:br>
            <a:r>
              <a:rPr lang="en-US" altLang="zh-TW" sz="2000" dirty="0"/>
              <a:t>【</a:t>
            </a:r>
            <a:r>
              <a:rPr lang="en-US" altLang="zh-HK" sz="2000" dirty="0"/>
              <a:t>Integrated Chinese &amp; Western Medicine</a:t>
            </a:r>
            <a:r>
              <a:rPr lang="en-US" altLang="zh-TW" sz="2000" dirty="0"/>
              <a:t>】</a:t>
            </a:r>
            <a:r>
              <a:rPr lang="zh-TW" altLang="en-US" sz="2000" dirty="0"/>
              <a:t>的</a:t>
            </a:r>
            <a:r>
              <a:rPr lang="en-US" altLang="zh-TW" sz="2000" dirty="0"/>
              <a:t>thumbnail </a:t>
            </a:r>
            <a:r>
              <a:rPr lang="zh-TW" altLang="en-US" sz="2000" dirty="0"/>
              <a:t>及 </a:t>
            </a:r>
            <a:r>
              <a:rPr lang="en-US" altLang="zh-TW" sz="2000" dirty="0"/>
              <a:t>banner </a:t>
            </a:r>
            <a:r>
              <a:rPr lang="zh-TW" altLang="en-US" sz="2000" dirty="0"/>
              <a:t>圖要更換</a:t>
            </a:r>
            <a:endParaRPr lang="zh-HK" altLang="en-US" sz="2000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9572F71-D1B0-4531-ACAA-8C706CAD8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378361"/>
            <a:ext cx="10515600" cy="3245865"/>
          </a:xfr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BE9DD93-FA0C-441C-86FC-FA92EE5B0B17}"/>
              </a:ext>
            </a:extLst>
          </p:cNvPr>
          <p:cNvSpPr/>
          <p:nvPr/>
        </p:nvSpPr>
        <p:spPr>
          <a:xfrm>
            <a:off x="9580227" y="222666"/>
            <a:ext cx="2281806" cy="578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已處理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50473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E71910-D3F5-4A03-8060-048FCB697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sz="2000" dirty="0">
                <a:hlinkClick r:id="rId2"/>
              </a:rPr>
              <a:t>https://kwh.9u1.net/Services/Paediatrics-And-Adolescent-Medicine.html</a:t>
            </a:r>
            <a:br>
              <a:rPr lang="en-US" altLang="zh-HK" sz="2000" dirty="0"/>
            </a:br>
            <a:r>
              <a:rPr lang="zh-TW" altLang="en-US" sz="2000" dirty="0"/>
              <a:t>這一頁所有的圖片都取消相片簿功能</a:t>
            </a:r>
            <a:endParaRPr lang="zh-HK" altLang="en-US" sz="2000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217AE10-0558-44BF-BA36-63F7028DF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3796" y="1825625"/>
            <a:ext cx="8804407" cy="4351338"/>
          </a:xfr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2D8A26E-B221-413B-8CFA-03E4617CEA9C}"/>
              </a:ext>
            </a:extLst>
          </p:cNvPr>
          <p:cNvSpPr/>
          <p:nvPr/>
        </p:nvSpPr>
        <p:spPr>
          <a:xfrm>
            <a:off x="9580227" y="222666"/>
            <a:ext cx="2281806" cy="578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已處理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83385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F886FA-5808-42B3-BA6C-A3D08DAE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sz="2000" dirty="0">
                <a:hlinkClick r:id="rId2"/>
              </a:rPr>
              <a:t>https://kwh.9u1.net/Services/Prosthetics-Orthotics.html?lang=en</a:t>
            </a:r>
            <a:r>
              <a:rPr lang="en-US" altLang="zh-HK" sz="2000" dirty="0"/>
              <a:t> </a:t>
            </a:r>
            <a:br>
              <a:rPr lang="en-US" altLang="zh-HK" sz="2000" dirty="0"/>
            </a:br>
            <a:r>
              <a:rPr lang="en-US" altLang="zh-HK" sz="2000" dirty="0"/>
              <a:t>5</a:t>
            </a:r>
            <a:r>
              <a:rPr lang="zh-TW" altLang="en-US" sz="2000" dirty="0"/>
              <a:t>張圖片都要更換高清版本</a:t>
            </a:r>
            <a:r>
              <a:rPr lang="en-US" altLang="zh-TW" sz="2000" dirty="0"/>
              <a:t>,. </a:t>
            </a:r>
            <a:r>
              <a:rPr lang="zh-TW" altLang="en-US" sz="2000" dirty="0"/>
              <a:t>記得繁</a:t>
            </a:r>
            <a:r>
              <a:rPr lang="en-US" altLang="zh-TW" sz="2000" dirty="0"/>
              <a:t>, </a:t>
            </a:r>
            <a:r>
              <a:rPr lang="zh-TW" altLang="en-US" sz="2000" dirty="0"/>
              <a:t>簡</a:t>
            </a:r>
            <a:r>
              <a:rPr lang="en-US" altLang="zh-TW" sz="2000" dirty="0"/>
              <a:t>, </a:t>
            </a:r>
            <a:r>
              <a:rPr lang="zh-TW" altLang="en-US" sz="2000" dirty="0"/>
              <a:t>英都要換</a:t>
            </a:r>
            <a:r>
              <a:rPr lang="en-US" altLang="zh-TW" sz="2000" dirty="0"/>
              <a:t>:</a:t>
            </a:r>
            <a:br>
              <a:rPr lang="en-US" altLang="zh-TW" sz="2000" dirty="0"/>
            </a:br>
            <a:r>
              <a:rPr lang="en-US" altLang="zh-TW" sz="2000" dirty="0">
                <a:hlinkClick r:id="rId3"/>
              </a:rPr>
              <a:t>https://drive.google.com/drive/u/1/folders/1nh9N9lHdsKHzoZsO8wwl3910InKLvfB5</a:t>
            </a:r>
            <a:r>
              <a:rPr lang="en-US" altLang="zh-TW" sz="2000" dirty="0"/>
              <a:t> </a:t>
            </a:r>
            <a:endParaRPr lang="zh-HK" altLang="en-US" sz="2000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BEDE2F5-0D23-4ED2-B1AD-99C6C58DD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2590056"/>
            <a:ext cx="10515600" cy="2822476"/>
          </a:xfr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B171414-829D-416D-B05B-997A1A60E0D6}"/>
              </a:ext>
            </a:extLst>
          </p:cNvPr>
          <p:cNvSpPr/>
          <p:nvPr/>
        </p:nvSpPr>
        <p:spPr>
          <a:xfrm>
            <a:off x="9580227" y="222666"/>
            <a:ext cx="2281806" cy="578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已處理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15910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3DFF99-74F4-41B8-BB13-7E559931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sz="2000" dirty="0">
                <a:hlinkClick r:id="rId2"/>
              </a:rPr>
              <a:t>https://kwh.9u1.net/Services/Shroff-Office.html</a:t>
            </a:r>
            <a:r>
              <a:rPr lang="en-US" altLang="zh-HK" sz="2000" dirty="0"/>
              <a:t> </a:t>
            </a:r>
            <a:br>
              <a:rPr lang="en-US" altLang="zh-HK" sz="2000" dirty="0"/>
            </a:br>
            <a:r>
              <a:rPr lang="zh-TW" altLang="en-US" sz="2000" dirty="0"/>
              <a:t>在繁體版的</a:t>
            </a:r>
            <a:r>
              <a:rPr lang="en-US" altLang="zh-TW" sz="2000" dirty="0"/>
              <a:t>【</a:t>
            </a:r>
            <a:r>
              <a:rPr lang="zh-TW" altLang="en-US" sz="2000" dirty="0"/>
              <a:t>病人自助服務信息</a:t>
            </a:r>
            <a:r>
              <a:rPr lang="en-US" altLang="zh-TW" sz="2000" dirty="0"/>
              <a:t>】, </a:t>
            </a:r>
            <a:r>
              <a:rPr lang="zh-TW" altLang="en-US" sz="2000" dirty="0"/>
              <a:t>欠了一個字</a:t>
            </a:r>
            <a:br>
              <a:rPr lang="en-US" altLang="zh-TW" sz="2000" dirty="0"/>
            </a:br>
            <a:r>
              <a:rPr lang="zh-TW" altLang="en-US" sz="2000" dirty="0"/>
              <a:t>正確是</a:t>
            </a:r>
            <a:r>
              <a:rPr lang="en-US" altLang="zh-TW" sz="2000" dirty="0"/>
              <a:t>:</a:t>
            </a:r>
            <a:r>
              <a:rPr lang="zh-TW" altLang="en-US" sz="2000" dirty="0"/>
              <a:t>藥物送遞服務</a:t>
            </a:r>
            <a:endParaRPr lang="zh-HK" altLang="en-US" sz="2000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30422DD-3088-4F2C-8DC3-2F66CACA8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93697"/>
            <a:ext cx="10515600" cy="4215194"/>
          </a:xfr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BF1281C-E19E-4E1F-A3C0-F5BFFFEE3FC7}"/>
              </a:ext>
            </a:extLst>
          </p:cNvPr>
          <p:cNvSpPr/>
          <p:nvPr/>
        </p:nvSpPr>
        <p:spPr>
          <a:xfrm>
            <a:off x="9580227" y="222666"/>
            <a:ext cx="2281806" cy="578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已處理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11074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86BE39-88BF-40CF-BBA3-0EBED205C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sz="2000" dirty="0">
                <a:hlinkClick r:id="rId2"/>
              </a:rPr>
              <a:t>https://kwh.9u1.net/Services/Dietetics.html?lang=en</a:t>
            </a:r>
            <a:br>
              <a:rPr lang="en-US" altLang="zh-HK" sz="2000" dirty="0"/>
            </a:br>
            <a:r>
              <a:rPr lang="zh-TW" altLang="en-US" sz="2000" dirty="0"/>
              <a:t>需要更換英文版</a:t>
            </a:r>
            <a:r>
              <a:rPr lang="en-US" altLang="zh-TW" sz="2000" dirty="0"/>
              <a:t>, </a:t>
            </a:r>
            <a:r>
              <a:rPr lang="zh-TW" altLang="en-US" sz="2000" dirty="0"/>
              <a:t>及中文版的資料</a:t>
            </a:r>
            <a:r>
              <a:rPr lang="en-US" altLang="zh-TW" sz="2000" dirty="0"/>
              <a:t>:</a:t>
            </a:r>
            <a:br>
              <a:rPr lang="en-US" altLang="zh-TW" sz="2000" dirty="0"/>
            </a:br>
            <a:r>
              <a:rPr lang="en-US" altLang="zh-TW" sz="2000" dirty="0">
                <a:hlinkClick r:id="rId3"/>
              </a:rPr>
              <a:t>https://drive.google.com/drive/u/1/folders/1iFR2N1sDwkFS2NVlo8HXfLpQ2vi-SShv</a:t>
            </a:r>
            <a:r>
              <a:rPr lang="en-US" altLang="zh-TW" sz="2000" dirty="0"/>
              <a:t> </a:t>
            </a:r>
            <a:endParaRPr lang="zh-HK" altLang="en-US" sz="2000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9161119-A457-4714-AB63-947FFC1C6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15046" y="1825625"/>
            <a:ext cx="8361908" cy="4351338"/>
          </a:xfr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D00D3C8-3A94-4BB0-BF66-09F22A298277}"/>
              </a:ext>
            </a:extLst>
          </p:cNvPr>
          <p:cNvSpPr/>
          <p:nvPr/>
        </p:nvSpPr>
        <p:spPr>
          <a:xfrm>
            <a:off x="9580227" y="222666"/>
            <a:ext cx="2281806" cy="578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已處理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14530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1B753E-6F88-432E-808D-FB5CCB0E1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sz="2000" dirty="0">
                <a:hlinkClick r:id="rId2"/>
              </a:rPr>
              <a:t>https://kwh.9u1.net/Services/Orthopaedics-And-Traumatology.html</a:t>
            </a:r>
            <a:br>
              <a:rPr lang="en-US" altLang="zh-HK" sz="2000" dirty="0"/>
            </a:br>
            <a:r>
              <a:rPr lang="zh-TW" altLang="en-US" sz="2000" dirty="0"/>
              <a:t>這</a:t>
            </a:r>
            <a:r>
              <a:rPr lang="en-US" altLang="zh-TW" sz="2000" dirty="0"/>
              <a:t>3</a:t>
            </a:r>
            <a:r>
              <a:rPr lang="zh-TW" altLang="en-US" sz="2000" dirty="0"/>
              <a:t>張圖片要更換</a:t>
            </a:r>
            <a:br>
              <a:rPr lang="en-US" altLang="zh-TW" sz="2000" dirty="0"/>
            </a:br>
            <a:r>
              <a:rPr lang="en-US" altLang="zh-TW" sz="2000" dirty="0"/>
              <a:t>1</a:t>
            </a:r>
            <a:r>
              <a:rPr lang="zh-TW" altLang="en-US" sz="2000" dirty="0"/>
              <a:t>處的圖片也需要更換</a:t>
            </a:r>
            <a:r>
              <a:rPr lang="en-US" altLang="zh-TW" sz="2000" dirty="0"/>
              <a:t>thumbnail</a:t>
            </a:r>
            <a:endParaRPr lang="zh-HK" altLang="en-US" sz="2000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02D3CE7-60A6-4185-B09F-071B18854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027" y="2172674"/>
            <a:ext cx="5579378" cy="1556639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0D52D73-4624-4F45-847F-F778E937F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061" y="2950994"/>
            <a:ext cx="6672044" cy="330171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446836B-DC8C-4A49-AEB3-FBA58C7DFE08}"/>
              </a:ext>
            </a:extLst>
          </p:cNvPr>
          <p:cNvSpPr/>
          <p:nvPr/>
        </p:nvSpPr>
        <p:spPr>
          <a:xfrm>
            <a:off x="9580227" y="222666"/>
            <a:ext cx="2281806" cy="578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已處理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0507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C87751-F2E0-490A-971B-CE7DDA606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sz="2000" dirty="0"/>
              <a:t>Footer</a:t>
            </a:r>
            <a:r>
              <a:rPr lang="zh-TW" altLang="en-US" sz="2000" dirty="0"/>
              <a:t>位置的</a:t>
            </a:r>
            <a:r>
              <a:rPr lang="en-US" altLang="zh-TW" sz="2000" dirty="0"/>
              <a:t>logo</a:t>
            </a:r>
            <a:r>
              <a:rPr lang="zh-TW" altLang="en-US" sz="2000" dirty="0"/>
              <a:t>也要像</a:t>
            </a:r>
            <a:r>
              <a:rPr lang="en-US" altLang="zh-TW" sz="2000" dirty="0"/>
              <a:t>header</a:t>
            </a:r>
            <a:r>
              <a:rPr lang="zh-TW" altLang="en-US" sz="2000" dirty="0"/>
              <a:t>一樣</a:t>
            </a:r>
            <a:br>
              <a:rPr lang="en-US" altLang="zh-TW" sz="2000" dirty="0"/>
            </a:br>
            <a:r>
              <a:rPr lang="zh-TW" altLang="en-US" sz="2000" dirty="0"/>
              <a:t>要分拆開醫管局的</a:t>
            </a:r>
            <a:r>
              <a:rPr lang="en-US" altLang="zh-TW" sz="2000" dirty="0"/>
              <a:t>logo, </a:t>
            </a:r>
            <a:r>
              <a:rPr lang="zh-TW" altLang="en-US" sz="2000" dirty="0"/>
              <a:t>及廣華醫院的</a:t>
            </a:r>
            <a:r>
              <a:rPr lang="en-US" altLang="zh-TW" sz="2000" dirty="0"/>
              <a:t>logo</a:t>
            </a:r>
            <a:br>
              <a:rPr lang="en-US" altLang="zh-TW" sz="2000" dirty="0"/>
            </a:br>
            <a:r>
              <a:rPr lang="zh-TW" altLang="en-US" sz="2000" dirty="0"/>
              <a:t>並且要需要像</a:t>
            </a:r>
            <a:r>
              <a:rPr lang="en-US" altLang="zh-TW" sz="2000" dirty="0"/>
              <a:t>header</a:t>
            </a:r>
            <a:r>
              <a:rPr lang="zh-TW" altLang="en-US" sz="2000" dirty="0"/>
              <a:t>一樣建立超連結</a:t>
            </a:r>
            <a:endParaRPr lang="zh-HK" altLang="en-US" sz="2000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3687514-73CF-48EE-A719-58BD89D62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7698" y="1825625"/>
            <a:ext cx="8656603" cy="4351338"/>
          </a:xfr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F78148E-9D74-4F60-8768-1AE2493DE557}"/>
              </a:ext>
            </a:extLst>
          </p:cNvPr>
          <p:cNvSpPr/>
          <p:nvPr/>
        </p:nvSpPr>
        <p:spPr>
          <a:xfrm>
            <a:off x="9580227" y="222666"/>
            <a:ext cx="2281806" cy="578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已處理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0360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48CFBB-FE7B-4BE1-BFC6-474B7FA78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Footer</a:t>
            </a:r>
            <a:r>
              <a:rPr lang="zh-TW" altLang="en-US" dirty="0"/>
              <a:t>不要</a:t>
            </a:r>
            <a:r>
              <a:rPr lang="en-US" altLang="zh-TW" dirty="0"/>
              <a:t>Home</a:t>
            </a:r>
            <a:r>
              <a:rPr lang="zh-TW" altLang="en-US" dirty="0"/>
              <a:t>的文字連結</a:t>
            </a:r>
            <a:endParaRPr lang="zh-HK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2963FD7-B49D-4955-AA83-4DC259C82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84687"/>
            <a:ext cx="10515600" cy="4033213"/>
          </a:xfr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18E5710-05CB-481F-9034-2819D3107EBF}"/>
              </a:ext>
            </a:extLst>
          </p:cNvPr>
          <p:cNvSpPr/>
          <p:nvPr/>
        </p:nvSpPr>
        <p:spPr>
          <a:xfrm>
            <a:off x="9580227" y="222666"/>
            <a:ext cx="2281806" cy="578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已處理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7717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82908D-E629-4E15-81F2-194B63AC7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1800" dirty="0"/>
              <a:t>在英文版的首頁時</a:t>
            </a:r>
            <a:r>
              <a:rPr lang="en-US" altLang="zh-TW" sz="1800" dirty="0"/>
              <a:t>, </a:t>
            </a:r>
            <a:r>
              <a:rPr lang="zh-TW" altLang="en-US" sz="1800" dirty="0"/>
              <a:t>想直接不顯示</a:t>
            </a:r>
            <a:r>
              <a:rPr lang="en-US" altLang="zh-TW" sz="1800" dirty="0"/>
              <a:t>post, </a:t>
            </a:r>
            <a:r>
              <a:rPr lang="zh-TW" altLang="en-US" sz="1800" dirty="0"/>
              <a:t>像右邊</a:t>
            </a:r>
            <a:endParaRPr lang="zh-HK" altLang="en-US" sz="1800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856869B3-F94D-421D-8FCA-A2ADA998C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626" y="2013358"/>
            <a:ext cx="5759391" cy="2865818"/>
          </a:xfr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81C0425-5653-44D4-BE5F-E08F31C4A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608" y="3262426"/>
            <a:ext cx="5052155" cy="272619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96D1F13-9521-4F82-9320-D10FBFBA1F0B}"/>
              </a:ext>
            </a:extLst>
          </p:cNvPr>
          <p:cNvSpPr/>
          <p:nvPr/>
        </p:nvSpPr>
        <p:spPr>
          <a:xfrm>
            <a:off x="9580227" y="222666"/>
            <a:ext cx="2281806" cy="578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已處理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96287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69C559-E2BD-49E9-9C78-CEEFAFFF4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>
                <a:hlinkClick r:id="rId2"/>
              </a:rPr>
              <a:t>https://kwh.9u1.net/Our-Services.html</a:t>
            </a:r>
            <a:r>
              <a:rPr lang="en-US" altLang="zh-TW" sz="2000" dirty="0"/>
              <a:t> </a:t>
            </a:r>
            <a:br>
              <a:rPr lang="en-US" altLang="zh-TW" sz="2000" dirty="0"/>
            </a:br>
            <a:r>
              <a:rPr lang="en-US" altLang="zh-TW" sz="2000" dirty="0"/>
              <a:t>【</a:t>
            </a:r>
            <a:r>
              <a:rPr lang="en-US" altLang="zh-HK" sz="2000" dirty="0"/>
              <a:t>Health Promotion Centre</a:t>
            </a:r>
            <a:r>
              <a:rPr lang="en-US" altLang="zh-TW" sz="2000" dirty="0"/>
              <a:t>】</a:t>
            </a:r>
            <a:r>
              <a:rPr lang="zh-TW" altLang="en-US" sz="2000" dirty="0"/>
              <a:t>現在是放在</a:t>
            </a:r>
            <a:r>
              <a:rPr lang="en-US" altLang="zh-TW" sz="2000" dirty="0"/>
              <a:t>【 Allied Health 】</a:t>
            </a:r>
            <a:r>
              <a:rPr lang="zh-TW" altLang="en-US" sz="2000" dirty="0"/>
              <a:t>的分類內</a:t>
            </a:r>
            <a:r>
              <a:rPr lang="en-US" altLang="zh-TW" sz="2000" dirty="0"/>
              <a:t>, </a:t>
            </a:r>
            <a:br>
              <a:rPr lang="en-US" altLang="zh-TW" sz="2000" dirty="0"/>
            </a:br>
            <a:r>
              <a:rPr lang="zh-TW" altLang="en-US" sz="2000" dirty="0"/>
              <a:t>想改為放在</a:t>
            </a:r>
            <a:r>
              <a:rPr lang="en-US" altLang="zh-TW" sz="2000" dirty="0"/>
              <a:t>【 Patient Services 】</a:t>
            </a:r>
            <a:r>
              <a:rPr lang="zh-TW" altLang="en-US" sz="2000" dirty="0"/>
              <a:t>的分類內</a:t>
            </a:r>
            <a:br>
              <a:rPr lang="en-US" altLang="zh-TW" sz="2000" dirty="0"/>
            </a:br>
            <a:r>
              <a:rPr lang="zh-TW" altLang="en-US" sz="2000" dirty="0"/>
              <a:t>而</a:t>
            </a:r>
            <a:r>
              <a:rPr lang="en-US" altLang="zh-TW" sz="2000" dirty="0"/>
              <a:t>【</a:t>
            </a:r>
            <a:r>
              <a:rPr lang="en-US" altLang="zh-HK" sz="2000" dirty="0"/>
              <a:t>Health Promotion Centre</a:t>
            </a:r>
            <a:r>
              <a:rPr lang="en-US" altLang="zh-TW" sz="2000" dirty="0"/>
              <a:t>】</a:t>
            </a:r>
            <a:r>
              <a:rPr lang="zh-TW" altLang="en-US" sz="2000" dirty="0"/>
              <a:t>是前面</a:t>
            </a:r>
            <a:r>
              <a:rPr lang="en-US" altLang="zh-TW" sz="2000" dirty="0"/>
              <a:t>, 【 Shroff Office 】</a:t>
            </a:r>
            <a:r>
              <a:rPr lang="zh-TW" altLang="en-US" sz="2000" dirty="0"/>
              <a:t>是後面</a:t>
            </a:r>
            <a:endParaRPr lang="zh-HK" altLang="en-US" sz="2000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5A0012E-F8F3-47C1-BCB0-3E6F754CB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7855" y="1825625"/>
            <a:ext cx="3036289" cy="4351338"/>
          </a:xfr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8930CF4-7ADD-454A-B70A-C82B34C1970A}"/>
              </a:ext>
            </a:extLst>
          </p:cNvPr>
          <p:cNvSpPr/>
          <p:nvPr/>
        </p:nvSpPr>
        <p:spPr>
          <a:xfrm>
            <a:off x="9580227" y="222666"/>
            <a:ext cx="2281806" cy="578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已處理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74711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2E2155-CAFD-4233-B1FE-26AFBD3C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綠色底色的一整行刪掉</a:t>
            </a:r>
            <a:br>
              <a:rPr lang="en-US" altLang="zh-TW" dirty="0"/>
            </a:br>
            <a:r>
              <a:rPr lang="en-US" altLang="zh-TW" dirty="0">
                <a:hlinkClick r:id="rId2"/>
              </a:rPr>
              <a:t>https://kwh.9u1.net/Services/Health-Promotion-Centre.html</a:t>
            </a:r>
            <a:r>
              <a:rPr lang="en-US" altLang="zh-TW" dirty="0"/>
              <a:t> </a:t>
            </a:r>
            <a:endParaRPr lang="zh-HK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257D054-00A1-42F2-B078-DFF7F0A25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33762" y="2824956"/>
            <a:ext cx="5324475" cy="2352675"/>
          </a:xfr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8B38E7F-5296-41F9-A166-39431809472B}"/>
              </a:ext>
            </a:extLst>
          </p:cNvPr>
          <p:cNvSpPr/>
          <p:nvPr/>
        </p:nvSpPr>
        <p:spPr>
          <a:xfrm>
            <a:off x="9580227" y="222666"/>
            <a:ext cx="2281806" cy="578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已處理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76040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912E7A-F1B7-4121-8D5F-CBA1C3FE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sz="2000" dirty="0">
                <a:hlinkClick r:id="rId2"/>
              </a:rPr>
              <a:t>https://kwh.9u1.net/Specialist-Out-patient.html</a:t>
            </a:r>
            <a:br>
              <a:rPr lang="en-US" altLang="zh-HK" sz="2000" dirty="0"/>
            </a:br>
            <a:r>
              <a:rPr lang="en-US" altLang="zh-TW" sz="2000" dirty="0"/>
              <a:t>【Triage Arrangements of Specialist Out-patient Clinics】</a:t>
            </a:r>
            <a:r>
              <a:rPr lang="zh-TW" altLang="en-US" sz="2000" dirty="0"/>
              <a:t>段落的圖片要更換</a:t>
            </a:r>
            <a:br>
              <a:rPr lang="en-US" altLang="zh-TW" sz="2000" dirty="0"/>
            </a:br>
            <a:r>
              <a:rPr lang="en-US" altLang="zh-TW" sz="2000" dirty="0"/>
              <a:t>【Service Arrangements for Rainstorm Warning Signal, Tropical Cyclone Warning Signal and “Extreme Condition” Note】</a:t>
            </a:r>
            <a:r>
              <a:rPr lang="zh-TW" altLang="en-US" sz="2000" dirty="0"/>
              <a:t>段落的圖片直接刪掉</a:t>
            </a:r>
            <a:endParaRPr lang="zh-HK" altLang="en-US" sz="2000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08EF584-3FAE-4B68-B97D-96663299F0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937" y="1825625"/>
            <a:ext cx="9048125" cy="4351338"/>
          </a:xfr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C427723-92CB-4872-A425-04487BA582AF}"/>
              </a:ext>
            </a:extLst>
          </p:cNvPr>
          <p:cNvSpPr/>
          <p:nvPr/>
        </p:nvSpPr>
        <p:spPr>
          <a:xfrm>
            <a:off x="9580227" y="222666"/>
            <a:ext cx="2281806" cy="578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已處理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35737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E0B130-CCB0-4991-BCFF-08782C730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sz="2000" dirty="0">
                <a:hlinkClick r:id="rId2"/>
              </a:rPr>
              <a:t>https://kwh.9u1.net/Visitors.html</a:t>
            </a:r>
            <a:r>
              <a:rPr lang="en-US" altLang="zh-HK" sz="2000" dirty="0"/>
              <a:t> </a:t>
            </a:r>
            <a:br>
              <a:rPr lang="en-US" altLang="zh-HK" sz="2000" dirty="0"/>
            </a:br>
            <a:r>
              <a:rPr lang="en-US" altLang="zh-TW" sz="2000" dirty="0"/>
              <a:t>【Visiting Hours】</a:t>
            </a:r>
            <a:r>
              <a:rPr lang="zh-TW" altLang="en-US" sz="2000" dirty="0"/>
              <a:t>段落的圖片直接刪掉</a:t>
            </a:r>
            <a:br>
              <a:rPr lang="en-US" altLang="zh-TW" sz="2000" dirty="0"/>
            </a:br>
            <a:r>
              <a:rPr lang="en-US" altLang="zh-TW" sz="2000" dirty="0"/>
              <a:t>【Application for Death Certificates】</a:t>
            </a:r>
            <a:r>
              <a:rPr lang="zh-TW" altLang="en-US" sz="2000" dirty="0"/>
              <a:t>後落的圖片要更換</a:t>
            </a:r>
            <a:endParaRPr lang="zh-HK" altLang="en-US" sz="2000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245A2AD-5514-4A88-AAC0-0ED3EA7971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977635"/>
            <a:ext cx="10515600" cy="4047317"/>
          </a:xfr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21098F6-7DDB-4C2C-85D1-D85F22C7BBF4}"/>
              </a:ext>
            </a:extLst>
          </p:cNvPr>
          <p:cNvSpPr/>
          <p:nvPr/>
        </p:nvSpPr>
        <p:spPr>
          <a:xfrm>
            <a:off x="9580227" y="222666"/>
            <a:ext cx="2281806" cy="578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已處理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89042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2A9024-A378-4DFB-B201-24A115D17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sz="2000" dirty="0">
                <a:hlinkClick r:id="rId2"/>
              </a:rPr>
              <a:t>https://kwh.9u1.net/Mission.html</a:t>
            </a:r>
            <a:r>
              <a:rPr lang="en-US" altLang="zh-HK" sz="2000" dirty="0"/>
              <a:t> </a:t>
            </a:r>
            <a:br>
              <a:rPr lang="en-US" altLang="zh-HK" sz="2000" dirty="0"/>
            </a:br>
            <a:r>
              <a:rPr lang="en-US" altLang="zh-HK" sz="2000" dirty="0"/>
              <a:t>5</a:t>
            </a:r>
            <a:r>
              <a:rPr lang="zh-TW" altLang="en-US" sz="2000" dirty="0"/>
              <a:t>張圖片都要更換</a:t>
            </a:r>
            <a:endParaRPr lang="zh-HK" altLang="en-US" sz="2000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CA1CF1B-772A-411F-AEE4-E218166A1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2866" y="2010182"/>
            <a:ext cx="9406267" cy="4351338"/>
          </a:xfr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AFF8C9F-A793-49A0-B4CE-E0B814C6C98F}"/>
              </a:ext>
            </a:extLst>
          </p:cNvPr>
          <p:cNvSpPr/>
          <p:nvPr/>
        </p:nvSpPr>
        <p:spPr>
          <a:xfrm>
            <a:off x="9580227" y="222666"/>
            <a:ext cx="2281806" cy="578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已處理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71103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564</Words>
  <Application>Microsoft Office PowerPoint</Application>
  <PresentationFormat>宽屏</PresentationFormat>
  <Paragraphs>30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主题​​</vt:lpstr>
      <vt:lpstr>KWH https://kwh.9u1.net/index.html </vt:lpstr>
      <vt:lpstr>Footer位置的logo也要像header一樣 要分拆開醫管局的logo, 及廣華醫院的logo 並且要需要像header一樣建立超連結</vt:lpstr>
      <vt:lpstr>Footer不要Home的文字連結</vt:lpstr>
      <vt:lpstr>在英文版的首頁時, 想直接不顯示post, 像右邊</vt:lpstr>
      <vt:lpstr>https://kwh.9u1.net/Our-Services.html  【Health Promotion Centre】現在是放在【 Allied Health 】的分類內,  想改為放在【 Patient Services 】的分類內 而【Health Promotion Centre】是前面, 【 Shroff Office 】是後面</vt:lpstr>
      <vt:lpstr>綠色底色的一整行刪掉 https://kwh.9u1.net/Services/Health-Promotion-Centre.html </vt:lpstr>
      <vt:lpstr>https://kwh.9u1.net/Specialist-Out-patient.html 【Triage Arrangements of Specialist Out-patient Clinics】段落的圖片要更換 【Service Arrangements for Rainstorm Warning Signal, Tropical Cyclone Warning Signal and “Extreme Condition” Note】段落的圖片直接刪掉</vt:lpstr>
      <vt:lpstr>https://kwh.9u1.net/Visitors.html  【Visiting Hours】段落的圖片直接刪掉 【Application for Death Certificates】後落的圖片要更換</vt:lpstr>
      <vt:lpstr>https://kwh.9u1.net/Mission.html  5張圖片都要更換</vt:lpstr>
      <vt:lpstr>https://kwh.9u1.net/Our-Services.html#s186 【Chinese Medicine General Outpatient Clinic】的thumbnail 圖要更換 【Integrated Chinese &amp; Western Medicine】的thumbnail 及 banner 圖要更換</vt:lpstr>
      <vt:lpstr>https://kwh.9u1.net/Services/Paediatrics-And-Adolescent-Medicine.html 這一頁所有的圖片都取消相片簿功能</vt:lpstr>
      <vt:lpstr>https://kwh.9u1.net/Services/Prosthetics-Orthotics.html?lang=en  5張圖片都要更換高清版本,. 記得繁, 簡, 英都要換: https://drive.google.com/drive/u/1/folders/1nh9N9lHdsKHzoZsO8wwl3910InKLvfB5 </vt:lpstr>
      <vt:lpstr>https://kwh.9u1.net/Services/Shroff-Office.html  在繁體版的【病人自助服務信息】, 欠了一個字 正確是:藥物送遞服務</vt:lpstr>
      <vt:lpstr>https://kwh.9u1.net/Services/Dietetics.html?lang=en 需要更換英文版, 及中文版的資料: https://drive.google.com/drive/u/1/folders/1iFR2N1sDwkFS2NVlo8HXfLpQ2vi-SShv </vt:lpstr>
      <vt:lpstr>https://kwh.9u1.net/Services/Orthopaedics-And-Traumatology.html 這3張圖片要更換 1處的圖片也需要更換thumbnail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SAM SAM</dc:creator>
  <cp:lastModifiedBy>SAM SAM</cp:lastModifiedBy>
  <cp:revision>18</cp:revision>
  <dcterms:created xsi:type="dcterms:W3CDTF">2024-10-30T09:29:42Z</dcterms:created>
  <dcterms:modified xsi:type="dcterms:W3CDTF">2024-11-05T12:09:29Z</dcterms:modified>
</cp:coreProperties>
</file>